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B1E2-8D3F-43F0-9481-8F933307A06E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5EC5-54D8-4235-8C79-4A27458F95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65EC5-54D8-4235-8C79-4A27458F95D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65EC5-54D8-4235-8C79-4A27458F95DA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03DD-FD1C-42B2-99D0-A92F73E9E6FD}" type="datetimeFigureOut">
              <a:rPr lang="es-ES" smtClean="0"/>
              <a:pPr/>
              <a:t>09/02/2011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2FA8-695D-4617-B4F1-7AB9D8597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SABEL\Documents\eliisa\noche%20vieja\Black%20Eyed%20Peas%20%20%20The%20Time%20(Dirty%20Bit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chemeClr val="tx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268760"/>
            <a:ext cx="790401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9600" b="1" dirty="0" err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Bienvenue</a:t>
            </a:r>
            <a:r>
              <a:rPr lang="es-ES" sz="9600" b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es-ES" sz="96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à </a:t>
            </a:r>
            <a:r>
              <a:rPr lang="es-ES" sz="9600" b="1" dirty="0" err="1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Carthagène</a:t>
            </a:r>
            <a:endParaRPr lang="es-ES" sz="9600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algn="ctr"/>
            <a:endParaRPr lang="es-ES" sz="8800" b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Black Eyed Peas   The Time (Dirty Bi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ichirones_tempora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17821">
            <a:off x="4849264" y="-222111"/>
            <a:ext cx="4654877" cy="3796635"/>
          </a:xfrm>
        </p:spPr>
      </p:pic>
      <p:pic>
        <p:nvPicPr>
          <p:cNvPr id="5" name="4 Imagen" descr="losarrocesdelat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6792">
            <a:off x="-1403788" y="3311714"/>
            <a:ext cx="5147585" cy="348218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463480" y="4180344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"Chaudron"</a:t>
            </a:r>
            <a:r>
              <a:rPr lang="fr-FR" dirty="0"/>
              <a:t> (pour 5 ou 6 personnes)</a:t>
            </a:r>
            <a:br>
              <a:rPr lang="fr-FR" dirty="0"/>
            </a:br>
            <a:r>
              <a:rPr lang="fr-FR" dirty="0" smtClean="0"/>
              <a:t>-</a:t>
            </a:r>
            <a:r>
              <a:rPr lang="fr-FR" dirty="0"/>
              <a:t>1 Kg de poisson des ordures</a:t>
            </a:r>
            <a:br>
              <a:rPr lang="fr-FR" dirty="0"/>
            </a:br>
            <a:r>
              <a:rPr lang="fr-FR" dirty="0"/>
              <a:t>-2 Gold ou un mulet et une médaille d'or ou 2 rougets (tranches d'environ 3 pouces de large).</a:t>
            </a:r>
            <a:br>
              <a:rPr lang="fr-FR" dirty="0"/>
            </a:br>
            <a:r>
              <a:rPr lang="fr-FR" dirty="0"/>
              <a:t>-10 </a:t>
            </a:r>
            <a:r>
              <a:rPr lang="fr-FR" dirty="0" err="1"/>
              <a:t>Peppers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-10 gousses d'ail</a:t>
            </a:r>
            <a:br>
              <a:rPr lang="fr-FR" dirty="0"/>
            </a:br>
            <a:r>
              <a:rPr lang="fr-FR" dirty="0"/>
              <a:t>-5 tomates mûres</a:t>
            </a:r>
            <a:br>
              <a:rPr lang="fr-FR" dirty="0"/>
            </a:br>
            <a:r>
              <a:rPr lang="fr-FR" dirty="0"/>
              <a:t>-1 / 2 kilo de riz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40466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"</a:t>
            </a:r>
            <a:r>
              <a:rPr lang="fr-FR" sz="2400" b="1" dirty="0" err="1"/>
              <a:t>Michirones</a:t>
            </a:r>
            <a:r>
              <a:rPr lang="fr-FR" sz="2400" b="1" dirty="0"/>
              <a:t>"</a:t>
            </a:r>
            <a:r>
              <a:rPr lang="fr-FR" dirty="0"/>
              <a:t> (pour 5 ou 6 personnes)</a:t>
            </a:r>
            <a:br>
              <a:rPr lang="fr-FR" dirty="0"/>
            </a:br>
            <a:r>
              <a:rPr lang="fr-FR" dirty="0"/>
              <a:t>-1 Kg. haricots secs</a:t>
            </a:r>
            <a:br>
              <a:rPr lang="fr-FR" dirty="0"/>
            </a:br>
            <a:r>
              <a:rPr lang="fr-FR" dirty="0"/>
              <a:t>-2 os Ham</a:t>
            </a:r>
            <a:br>
              <a:rPr lang="fr-FR" dirty="0"/>
            </a:br>
            <a:r>
              <a:rPr lang="fr-FR" dirty="0"/>
              <a:t>-2 Petites saucisses</a:t>
            </a:r>
            <a:br>
              <a:rPr lang="fr-FR" dirty="0"/>
            </a:br>
            <a:r>
              <a:rPr lang="fr-FR" dirty="0"/>
              <a:t>-1 morceau de lard</a:t>
            </a:r>
            <a:br>
              <a:rPr lang="fr-FR" dirty="0"/>
            </a:br>
            <a:r>
              <a:rPr lang="fr-FR" dirty="0"/>
              <a:t>-1 piment</a:t>
            </a:r>
            <a:br>
              <a:rPr lang="fr-FR" dirty="0"/>
            </a:br>
            <a:r>
              <a:rPr lang="fr-FR" dirty="0"/>
              <a:t>-1 feuille de laurier</a:t>
            </a:r>
            <a:br>
              <a:rPr lang="fr-FR" dirty="0"/>
            </a:br>
            <a:r>
              <a:rPr lang="fr-FR" dirty="0"/>
              <a:t>-Paprika</a:t>
            </a:r>
            <a:br>
              <a:rPr lang="fr-FR" dirty="0"/>
            </a:br>
            <a:r>
              <a:rPr lang="fr-FR" dirty="0"/>
              <a:t>-</a:t>
            </a:r>
            <a:r>
              <a:rPr lang="fr-FR" dirty="0" smtClean="0"/>
              <a:t>Sel</a:t>
            </a: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3995936" y="1412776"/>
            <a:ext cx="1080120" cy="7920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12362608">
            <a:off x="3275856" y="4365104"/>
            <a:ext cx="1080120" cy="86409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PIM8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4058">
            <a:off x="405685" y="619125"/>
            <a:ext cx="3357336" cy="2518002"/>
          </a:xfrm>
          <a:prstGeom prst="rect">
            <a:avLst/>
          </a:prstGeom>
        </p:spPr>
      </p:pic>
      <p:pic>
        <p:nvPicPr>
          <p:cNvPr id="4" name="3 Marcador de contenido" descr="aSIATIC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706370">
            <a:off x="4788024" y="3645024"/>
            <a:ext cx="4104117" cy="3078088"/>
          </a:xfrm>
        </p:spPr>
      </p:pic>
      <p:pic>
        <p:nvPicPr>
          <p:cNvPr id="6" name="5 Imagen" descr="tocino_de_cie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62266">
            <a:off x="-667960" y="3254012"/>
            <a:ext cx="4975200" cy="37314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 rot="308163">
            <a:off x="5221010" y="-72752"/>
            <a:ext cx="3965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dirty="0" err="1" smtClean="0">
                <a:solidFill>
                  <a:srgbClr val="FF0000"/>
                </a:solidFill>
              </a:rPr>
              <a:t>Toutes</a:t>
            </a:r>
            <a:r>
              <a:rPr lang="es-ES" sz="7200" dirty="0" smtClean="0">
                <a:solidFill>
                  <a:srgbClr val="FF0000"/>
                </a:solidFill>
              </a:rPr>
              <a:t> </a:t>
            </a:r>
            <a:r>
              <a:rPr lang="es-ES" sz="7200" dirty="0" err="1" smtClean="0">
                <a:solidFill>
                  <a:srgbClr val="FF0000"/>
                </a:solidFill>
              </a:rPr>
              <a:t>sortes</a:t>
            </a:r>
            <a:r>
              <a:rPr lang="es-ES" sz="7200" dirty="0" smtClean="0">
                <a:solidFill>
                  <a:srgbClr val="FF0000"/>
                </a:solidFill>
              </a:rPr>
              <a:t> de </a:t>
            </a:r>
          </a:p>
          <a:p>
            <a:r>
              <a:rPr lang="es-ES" sz="7200" dirty="0" err="1" smtClean="0">
                <a:solidFill>
                  <a:srgbClr val="FF0000"/>
                </a:solidFill>
              </a:rPr>
              <a:t>desserts</a:t>
            </a:r>
            <a:endParaRPr lang="es-ES" sz="72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60212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</a:rPr>
              <a:t>Lard</a:t>
            </a:r>
            <a:r>
              <a:rPr lang="es-ES" sz="2400" b="1" dirty="0" smtClean="0">
                <a:solidFill>
                  <a:schemeClr val="bg1"/>
                </a:solidFill>
              </a:rPr>
              <a:t> du </a:t>
            </a:r>
            <a:r>
              <a:rPr lang="es-ES" sz="2400" b="1" dirty="0" err="1" smtClean="0">
                <a:solidFill>
                  <a:schemeClr val="bg1"/>
                </a:solidFill>
              </a:rPr>
              <a:t>ciel</a:t>
            </a:r>
            <a:endParaRPr lang="es-ES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660232" y="33569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Asie</a:t>
            </a:r>
            <a:r>
              <a:rPr lang="es-ES" sz="2400" b="1" dirty="0" smtClean="0"/>
              <a:t> café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6206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“Crespillos”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0000">
              <a:srgbClr val="FFFF00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916832"/>
            <a:ext cx="8784976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fr-FR" sz="5400" b="1" dirty="0" smtClean="0">
                <a:ln w="38100">
                  <a:solidFill>
                    <a:schemeClr val="accent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 nous </a:t>
            </a:r>
          </a:p>
          <a:p>
            <a:pPr algn="ctr"/>
            <a:r>
              <a:rPr lang="fr-FR" sz="5400" b="1" dirty="0" smtClean="0">
                <a:ln w="38100">
                  <a:solidFill>
                    <a:schemeClr val="accent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nous amusons?</a:t>
            </a:r>
            <a:endParaRPr lang="es-ES" sz="5400" b="1" dirty="0">
              <a:ln w="38100">
                <a:solidFill>
                  <a:schemeClr val="accent3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iesta-cartagine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58317">
            <a:off x="4600114" y="205204"/>
            <a:ext cx="5080000" cy="3810000"/>
          </a:xfrm>
        </p:spPr>
      </p:pic>
      <p:pic>
        <p:nvPicPr>
          <p:cNvPr id="1026" name="Picture 2" descr="C:\Users\ISABEL\Desktop\Trabaja Francés\semana-san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2681">
            <a:off x="-479772" y="3599730"/>
            <a:ext cx="4162425" cy="3171825"/>
          </a:xfrm>
          <a:prstGeom prst="rect">
            <a:avLst/>
          </a:prstGeom>
          <a:noFill/>
        </p:spPr>
      </p:pic>
      <p:pic>
        <p:nvPicPr>
          <p:cNvPr id="1027" name="Picture 3" descr="C:\Users\ISABEL\Desktop\Trabaja Francés\comparsa_para__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82604"/>
            <a:ext cx="4360060" cy="327539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/>
              <a:t>Les </a:t>
            </a:r>
            <a:r>
              <a:rPr lang="es-ES" sz="6600" b="1" dirty="0" err="1" smtClean="0"/>
              <a:t>grands</a:t>
            </a:r>
            <a:r>
              <a:rPr lang="es-ES" sz="6600" b="1" dirty="0" smtClean="0"/>
              <a:t> </a:t>
            </a:r>
            <a:r>
              <a:rPr lang="es-ES" sz="6600" b="1" dirty="0" err="1" smtClean="0"/>
              <a:t>festivals</a:t>
            </a:r>
            <a:endParaRPr lang="es-ES" sz="6600" b="1" dirty="0"/>
          </a:p>
        </p:txBody>
      </p:sp>
      <p:sp>
        <p:nvSpPr>
          <p:cNvPr id="8" name="7 CuadroTexto"/>
          <p:cNvSpPr txBox="1"/>
          <p:nvPr/>
        </p:nvSpPr>
        <p:spPr>
          <a:xfrm rot="21005848">
            <a:off x="2715440" y="43126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Les </a:t>
            </a:r>
            <a:r>
              <a:rPr lang="es-ES" sz="2400" b="1" dirty="0" err="1" smtClean="0"/>
              <a:t>Carthaginois</a:t>
            </a:r>
            <a:r>
              <a:rPr lang="es-ES" sz="2400" b="1" dirty="0" smtClean="0"/>
              <a:t> </a:t>
            </a:r>
          </a:p>
          <a:p>
            <a:r>
              <a:rPr lang="es-ES" sz="2400" b="1" dirty="0" smtClean="0"/>
              <a:t>et les </a:t>
            </a:r>
            <a:r>
              <a:rPr lang="es-ES" sz="2400" b="1" dirty="0" err="1" smtClean="0"/>
              <a:t>Romains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 rot="20886618">
            <a:off x="273237" y="3168144"/>
            <a:ext cx="240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Semanine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Sainte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Carnaval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ABEL\Downloads\AcYO6tSS37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4155">
            <a:off x="16964" y="3913268"/>
            <a:ext cx="4114082" cy="3088542"/>
          </a:xfrm>
          <a:prstGeom prst="rect">
            <a:avLst/>
          </a:prstGeom>
          <a:noFill/>
        </p:spPr>
      </p:pic>
      <p:pic>
        <p:nvPicPr>
          <p:cNvPr id="2050" name="Picture 2" descr="C:\Users\ISABEL\Documents\eliisa\Halloween 2010\DSCF20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64932">
            <a:off x="-213655" y="-102305"/>
            <a:ext cx="4893782" cy="3670337"/>
          </a:xfrm>
          <a:prstGeom prst="rect">
            <a:avLst/>
          </a:prstGeom>
          <a:noFill/>
        </p:spPr>
      </p:pic>
      <p:pic>
        <p:nvPicPr>
          <p:cNvPr id="2053" name="Picture 5" descr="C:\Users\ISABEL\Desktop\Noche Vieja 2010\6J6vzLj9YxtHIJ43lGZ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549" y="3442381"/>
            <a:ext cx="5105451" cy="3415619"/>
          </a:xfrm>
          <a:prstGeom prst="rect">
            <a:avLst/>
          </a:prstGeom>
          <a:noFill/>
        </p:spPr>
      </p:pic>
      <p:pic>
        <p:nvPicPr>
          <p:cNvPr id="2056" name="Picture 8" descr="C:\Users\ISABEL\Documents\eliisa\Halloween 2010\M66ya_gIU7pPpGjS0K3r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2402">
            <a:off x="4964624" y="-31654"/>
            <a:ext cx="3976347" cy="298514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483768" y="5780782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chemeClr val="bg1"/>
                </a:solidFill>
              </a:rPr>
              <a:t>Ancien</a:t>
            </a:r>
            <a:r>
              <a:rPr lang="es-ES" sz="3200" b="1" dirty="0" smtClean="0">
                <a:solidFill>
                  <a:schemeClr val="bg1"/>
                </a:solidFill>
              </a:rPr>
              <a:t> </a:t>
            </a:r>
            <a:r>
              <a:rPr lang="es-ES" sz="3200" b="1" dirty="0" err="1" smtClean="0">
                <a:solidFill>
                  <a:schemeClr val="bg1"/>
                </a:solidFill>
              </a:rPr>
              <a:t>nuit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20965227">
            <a:off x="1003249" y="344597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Halloween</a:t>
            </a:r>
            <a:endParaRPr lang="es-ES" sz="3200" b="1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SABEL\Documents\eliisa\Imágenes\Fiestas Santa-Ana 2010 (OKUPAS!)\DSCF0017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4775">
            <a:off x="4831022" y="258158"/>
            <a:ext cx="4825377" cy="3619033"/>
          </a:xfrm>
          <a:prstGeom prst="rect">
            <a:avLst/>
          </a:prstGeom>
          <a:noFill/>
        </p:spPr>
      </p:pic>
      <p:pic>
        <p:nvPicPr>
          <p:cNvPr id="5" name="Picture 4" descr="C:\Users\ISABEL\Documents\eliisa\Imágenes\Fiestas Santa-Ana 2010 (OKUPAS!)\DSCF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4303">
            <a:off x="5421150" y="3928545"/>
            <a:ext cx="3849671" cy="2887253"/>
          </a:xfrm>
          <a:prstGeom prst="rect">
            <a:avLst/>
          </a:prstGeom>
          <a:noFill/>
        </p:spPr>
      </p:pic>
      <p:pic>
        <p:nvPicPr>
          <p:cNvPr id="6" name="Picture 6" descr="C:\Users\ISABEL\Desktop\Trabaja Francés\DSCF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7640">
            <a:off x="103473" y="4686379"/>
            <a:ext cx="1448469" cy="2137359"/>
          </a:xfrm>
          <a:prstGeom prst="rect">
            <a:avLst/>
          </a:prstGeom>
          <a:noFill/>
        </p:spPr>
      </p:pic>
      <p:pic>
        <p:nvPicPr>
          <p:cNvPr id="7" name="Picture 7" descr="C:\Users\ISABEL\Desktop\Trabaja Francés\DSCF0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171">
            <a:off x="-626572" y="-618140"/>
            <a:ext cx="4314500" cy="358113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 rot="429676">
            <a:off x="6347826" y="3439891"/>
            <a:ext cx="2543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81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OKUPAS</a:t>
            </a:r>
            <a:endParaRPr lang="es-ES" sz="5400" b="1" cap="none" spc="0" dirty="0">
              <a:ln w="38100">
                <a:solidFill>
                  <a:srgbClr val="7030A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59832" y="386104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Célébrations</a:t>
            </a:r>
            <a:r>
              <a:rPr lang="es-ES" sz="2400" b="1" dirty="0" smtClean="0"/>
              <a:t> </a:t>
            </a:r>
          </a:p>
          <a:p>
            <a:r>
              <a:rPr lang="es-ES" sz="2400" b="1" dirty="0" smtClean="0"/>
              <a:t>de </a:t>
            </a:r>
            <a:r>
              <a:rPr lang="es-ES" sz="2400" b="1" dirty="0" err="1" smtClean="0"/>
              <a:t>notre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ville</a:t>
            </a:r>
            <a:endParaRPr lang="es-ES" sz="2400" b="1" dirty="0"/>
          </a:p>
        </p:txBody>
      </p:sp>
      <p:cxnSp>
        <p:nvCxnSpPr>
          <p:cNvPr id="11" name="10 Conector recto de flecha"/>
          <p:cNvCxnSpPr/>
          <p:nvPr/>
        </p:nvCxnSpPr>
        <p:spPr>
          <a:xfrm rot="5400000" flipH="1" flipV="1">
            <a:off x="4716016" y="3356992"/>
            <a:ext cx="1080120" cy="7920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860032" y="4293096"/>
            <a:ext cx="792088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635896" y="18864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Les </a:t>
            </a:r>
            <a:r>
              <a:rPr lang="es-ES" sz="2400" b="1" dirty="0" err="1" smtClean="0"/>
              <a:t>jours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d'été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  <p:cxnSp>
        <p:nvCxnSpPr>
          <p:cNvPr id="18" name="17 Conector recto de flecha"/>
          <p:cNvCxnSpPr/>
          <p:nvPr/>
        </p:nvCxnSpPr>
        <p:spPr>
          <a:xfrm rot="5400000">
            <a:off x="1691680" y="2276872"/>
            <a:ext cx="3312368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 flipV="1">
            <a:off x="3347864" y="1052736"/>
            <a:ext cx="432048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:\ELISA\Imágenes\Cumple Alba; Playa; 16.05.09\DSCF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7563">
            <a:off x="-405094" y="2536484"/>
            <a:ext cx="3244619" cy="2433464"/>
          </a:xfrm>
          <a:prstGeom prst="rect">
            <a:avLst/>
          </a:prstGeom>
          <a:noFill/>
        </p:spPr>
      </p:pic>
      <p:pic>
        <p:nvPicPr>
          <p:cNvPr id="3075" name="Picture 3" descr="G:\ELISA\Imágenes\10.Julio.2010, AZOHÍA\DSCF0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4402">
            <a:off x="1632092" y="4687404"/>
            <a:ext cx="1581640" cy="2108853"/>
          </a:xfrm>
          <a:prstGeom prst="rect">
            <a:avLst/>
          </a:prstGeom>
          <a:noFill/>
        </p:spPr>
      </p:pic>
      <p:pic>
        <p:nvPicPr>
          <p:cNvPr id="3076" name="Picture 4" descr="G:\ELISA\Imágenes\10.Julio.2010, AZOHÍA\DSCF00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67569">
            <a:off x="3128931" y="4712588"/>
            <a:ext cx="1512168" cy="20967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6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6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9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900"/>
                            </p:stCondLst>
                            <p:childTnLst>
                              <p:par>
                                <p:cTn id="6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9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23728" y="476672"/>
            <a:ext cx="54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Nous espérons que vous l'aimez.</a:t>
            </a:r>
            <a:br>
              <a:rPr lang="fr-FR" sz="4000" b="1" dirty="0" smtClean="0"/>
            </a:br>
            <a:endParaRPr lang="fr-FR" sz="4000" b="1" dirty="0" smtClean="0"/>
          </a:p>
          <a:p>
            <a:pPr algn="ctr"/>
            <a:r>
              <a:rPr lang="fr-FR" sz="4000" b="1" dirty="0" smtClean="0"/>
              <a:t>Visitez-nous</a:t>
            </a:r>
            <a:r>
              <a:rPr lang="fr-FR" sz="4000" b="1" dirty="0" smtClean="0"/>
              <a:t> bientôt</a:t>
            </a:r>
            <a:r>
              <a:rPr lang="fr-FR" sz="4000" b="1" dirty="0" smtClean="0"/>
              <a:t>!</a:t>
            </a:r>
          </a:p>
          <a:p>
            <a:pPr algn="ctr"/>
            <a:endParaRPr lang="fr-FR" sz="4000" b="1" dirty="0" smtClean="0"/>
          </a:p>
          <a:p>
            <a:pPr algn="ctr"/>
            <a:endParaRPr lang="fr-FR" sz="4000" b="1" dirty="0" smtClean="0"/>
          </a:p>
          <a:p>
            <a:pPr algn="ctr"/>
            <a:endParaRPr lang="fr-FR" sz="4000" b="1" dirty="0" smtClean="0"/>
          </a:p>
          <a:p>
            <a:pPr algn="ctr"/>
            <a:r>
              <a:rPr lang="fr-FR" sz="4000" b="1" dirty="0" smtClean="0"/>
              <a:t>Alba </a:t>
            </a:r>
            <a:r>
              <a:rPr lang="fr-FR" sz="4000" b="1" dirty="0" err="1" smtClean="0"/>
              <a:t>Aparicio</a:t>
            </a:r>
            <a:endParaRPr lang="fr-FR" sz="4000" b="1" dirty="0" smtClean="0"/>
          </a:p>
          <a:p>
            <a:pPr algn="ctr"/>
            <a:r>
              <a:rPr lang="fr-FR" sz="4000" b="1" dirty="0" smtClean="0"/>
              <a:t>Elisa Valera</a:t>
            </a:r>
            <a:endParaRPr lang="es-ES" sz="4000" b="1" dirty="0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-murc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07765">
            <a:off x="670723" y="1853162"/>
            <a:ext cx="4830171" cy="391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571px-Cartagena_Murc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312">
            <a:off x="4525361" y="1860522"/>
            <a:ext cx="4253814" cy="446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295930" y="188640"/>
            <a:ext cx="66182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Où</a:t>
            </a:r>
            <a:r>
              <a:rPr lang="es-ES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6000" b="1" cap="none" spc="0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est</a:t>
            </a:r>
            <a:r>
              <a:rPr lang="es-ES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6000" b="1" cap="none" spc="0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Carthagène</a:t>
            </a:r>
            <a:r>
              <a:rPr lang="es-ES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 </a:t>
            </a:r>
            <a:endParaRPr lang="es-ES" sz="6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Flecha abajo"/>
          <p:cNvSpPr/>
          <p:nvPr/>
        </p:nvSpPr>
        <p:spPr>
          <a:xfrm rot="1926894">
            <a:off x="7884138" y="4262779"/>
            <a:ext cx="806181" cy="131477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8244408" y="3429000"/>
            <a:ext cx="1115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ICI!</a:t>
            </a:r>
            <a:endParaRPr lang="es-ES" sz="4400" dirty="0"/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chemeClr val="accent2"/>
            </a:gs>
            <a:gs pos="10000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628800"/>
            <a:ext cx="8712968" cy="352839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fr-FR" sz="8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 plages et </a:t>
            </a:r>
            <a:endParaRPr lang="fr-FR" sz="80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8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</a:t>
            </a:r>
            <a:r>
              <a:rPr lang="fr-FR" sz="8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attractions </a:t>
            </a:r>
            <a:r>
              <a:rPr lang="fr-FR" sz="8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touristiques</a:t>
            </a:r>
            <a:endParaRPr lang="es-ES" sz="80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urcia_mar_men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076066">
            <a:off x="26901" y="226835"/>
            <a:ext cx="5332988" cy="3139797"/>
          </a:xfrm>
        </p:spPr>
      </p:pic>
      <p:pic>
        <p:nvPicPr>
          <p:cNvPr id="8" name="7 Imagen" descr="3614546_323cdf53cbd008e04039d46d7dfd29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7226">
            <a:off x="5771425" y="3952587"/>
            <a:ext cx="3597056" cy="2697792"/>
          </a:xfrm>
          <a:prstGeom prst="rect">
            <a:avLst/>
          </a:prstGeom>
        </p:spPr>
      </p:pic>
      <p:pic>
        <p:nvPicPr>
          <p:cNvPr id="7" name="6 Imagen" descr="498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4714">
            <a:off x="-23911" y="4446982"/>
            <a:ext cx="3255557" cy="215517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364088" y="18864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“LA MANGA”</a:t>
            </a:r>
            <a:endParaRPr lang="es-ES" sz="5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99992" y="321297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“MAR DE CRISTAL”</a:t>
            </a:r>
            <a:endParaRPr lang="es-ES" sz="5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67744" y="4941168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“LA AZOHÍA”</a:t>
            </a:r>
            <a:endParaRPr lang="es-ES" sz="5400" dirty="0"/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43395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75085">
            <a:off x="-66457" y="361215"/>
            <a:ext cx="5038826" cy="3779119"/>
          </a:xfrm>
          <a:prstGeom prst="rect">
            <a:avLst/>
          </a:prstGeom>
        </p:spPr>
      </p:pic>
      <p:pic>
        <p:nvPicPr>
          <p:cNvPr id="5" name="4 Imagen" descr="1125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9989">
            <a:off x="4187206" y="3503453"/>
            <a:ext cx="4972797" cy="329309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148064" y="62068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“LA CORTINA”</a:t>
            </a:r>
            <a:endParaRPr lang="es-ES" sz="5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479715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“EL PORTÚS”</a:t>
            </a:r>
            <a:endParaRPr lang="es-ES" sz="5400" dirty="0"/>
          </a:p>
        </p:txBody>
      </p:sp>
      <p:sp>
        <p:nvSpPr>
          <p:cNvPr id="10" name="9 Flecha derecha"/>
          <p:cNvSpPr/>
          <p:nvPr/>
        </p:nvSpPr>
        <p:spPr>
          <a:xfrm>
            <a:off x="3851920" y="1052736"/>
            <a:ext cx="1368152" cy="864096"/>
          </a:xfrm>
          <a:prstGeom prst="righ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10492049">
            <a:off x="2699792" y="4725144"/>
            <a:ext cx="1584176" cy="936104"/>
          </a:xfrm>
          <a:prstGeom prst="righ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rtagena_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78406">
            <a:off x="-297439" y="456838"/>
            <a:ext cx="4471822" cy="2917864"/>
          </a:xfrm>
        </p:spPr>
      </p:pic>
      <p:pic>
        <p:nvPicPr>
          <p:cNvPr id="5" name="4 Imagen" descr="detalle_del_puerto_de_cartag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9385">
            <a:off x="4595561" y="3226642"/>
            <a:ext cx="4840580" cy="3639534"/>
          </a:xfrm>
          <a:prstGeom prst="rect">
            <a:avLst/>
          </a:prstGeom>
        </p:spPr>
      </p:pic>
      <p:pic>
        <p:nvPicPr>
          <p:cNvPr id="6" name="5 Imagen" descr="El-puerto-de-cartagen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3400">
            <a:off x="6122" y="3401793"/>
            <a:ext cx="4499992" cy="337499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148064" y="188640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/>
              <a:t>LE PORT</a:t>
            </a:r>
            <a:endParaRPr lang="es-ES" sz="9600" dirty="0"/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rsenal_de_Cartag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6757">
            <a:off x="-8203" y="-83086"/>
            <a:ext cx="2914527" cy="3537700"/>
          </a:xfrm>
          <a:prstGeom prst="rect">
            <a:avLst/>
          </a:prstGeom>
        </p:spPr>
      </p:pic>
      <p:pic>
        <p:nvPicPr>
          <p:cNvPr id="9" name="8 Imagen" descr="EstacionRENFE-0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1869">
            <a:off x="-460398" y="4303693"/>
            <a:ext cx="3732403" cy="2498221"/>
          </a:xfrm>
          <a:prstGeom prst="rect">
            <a:avLst/>
          </a:prstGeom>
        </p:spPr>
      </p:pic>
      <p:pic>
        <p:nvPicPr>
          <p:cNvPr id="7" name="6 Imagen" descr="ch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3024">
            <a:off x="4306046" y="3749127"/>
            <a:ext cx="4926552" cy="2788138"/>
          </a:xfrm>
          <a:prstGeom prst="rect">
            <a:avLst/>
          </a:prstGeom>
        </p:spPr>
      </p:pic>
      <p:pic>
        <p:nvPicPr>
          <p:cNvPr id="11" name="10 Imagen" descr="1280777280628_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49040">
            <a:off x="4499665" y="479222"/>
            <a:ext cx="4782179" cy="318493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 rot="757311">
            <a:off x="924565" y="40018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 GARE</a:t>
            </a:r>
            <a:endParaRPr lang="es-ES" sz="2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47864" y="54868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 GARE ROUTIÈRE</a:t>
            </a:r>
            <a:endParaRPr lang="es-ES" sz="2800" b="1" dirty="0"/>
          </a:p>
        </p:txBody>
      </p:sp>
      <p:sp>
        <p:nvSpPr>
          <p:cNvPr id="14" name="13 CuadroTexto"/>
          <p:cNvSpPr txBox="1"/>
          <p:nvPr/>
        </p:nvSpPr>
        <p:spPr>
          <a:xfrm rot="21092762">
            <a:off x="4283968" y="39330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LE THÉÂTRE ROMAIN</a:t>
            </a:r>
            <a:endParaRPr lang="es-ES" sz="2800" b="1" dirty="0"/>
          </a:p>
        </p:txBody>
      </p:sp>
      <p:sp>
        <p:nvSpPr>
          <p:cNvPr id="15" name="14 CuadroTexto"/>
          <p:cNvSpPr txBox="1"/>
          <p:nvPr/>
        </p:nvSpPr>
        <p:spPr>
          <a:xfrm rot="20892741">
            <a:off x="1939887" y="312537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L’ARSENAL</a:t>
            </a:r>
            <a:endParaRPr lang="es-ES" sz="2800" b="1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, yo s elo 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32037"/>
            <a:ext cx="7946925" cy="4525963"/>
          </a:xfrm>
          <a:prstGeom prst="rect">
            <a:avLst/>
          </a:prstGeom>
        </p:spPr>
      </p:pic>
      <p:pic>
        <p:nvPicPr>
          <p:cNvPr id="5" name="3 Marcador de contenido" descr="2806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7700">
            <a:off x="5575385" y="301864"/>
            <a:ext cx="3947963" cy="2960972"/>
          </a:xfrm>
          <a:prstGeom prst="rect">
            <a:avLst/>
          </a:prstGeom>
        </p:spPr>
      </p:pic>
      <p:pic>
        <p:nvPicPr>
          <p:cNvPr id="6" name="5 Imagen" descr="universidad_politecnica_de_cartage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5892">
            <a:off x="-115635" y="23965"/>
            <a:ext cx="3753166" cy="303785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067944" y="62068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Assemblée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régionale</a:t>
            </a:r>
            <a:endParaRPr lang="es-ES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54868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Université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47664" y="58052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Mairie</a:t>
            </a:r>
            <a:endParaRPr lang="es-ES" sz="2800" b="1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/>
            </a:gs>
            <a:gs pos="100000">
              <a:srgbClr val="FF66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3 Rectángulo"/>
          <p:cNvSpPr/>
          <p:nvPr/>
        </p:nvSpPr>
        <p:spPr>
          <a:xfrm>
            <a:off x="827584" y="1988840"/>
            <a:ext cx="7416823" cy="2800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dirty="0" err="1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Notre</a:t>
            </a:r>
            <a:r>
              <a:rPr lang="es-ES" sz="8800" b="1" dirty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es-ES" sz="8800" b="1" dirty="0" err="1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menu</a:t>
            </a:r>
            <a:r>
              <a:rPr lang="es-ES" sz="8800" b="1" dirty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es-ES" sz="8800" b="1" dirty="0" smtClean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88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gastronomique</a:t>
            </a:r>
            <a:endParaRPr lang="es-ES" sz="8800" b="1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</TotalTime>
  <Words>85</Words>
  <Application>Microsoft Office PowerPoint</Application>
  <PresentationFormat>Presentación en pantalla (4:3)</PresentationFormat>
  <Paragraphs>49</Paragraphs>
  <Slides>16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ISABEL</dc:creator>
  <cp:lastModifiedBy>ISABEL</cp:lastModifiedBy>
  <cp:revision>37</cp:revision>
  <dcterms:created xsi:type="dcterms:W3CDTF">2011-01-22T12:33:49Z</dcterms:created>
  <dcterms:modified xsi:type="dcterms:W3CDTF">2011-02-09T06:21:06Z</dcterms:modified>
</cp:coreProperties>
</file>